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9.xml" ContentType="application/vnd.openxmlformats-officedocument.themeOverr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294" r:id="rId4"/>
    <p:sldId id="293" r:id="rId5"/>
    <p:sldId id="292" r:id="rId6"/>
    <p:sldId id="291" r:id="rId7"/>
    <p:sldId id="290" r:id="rId8"/>
    <p:sldId id="303" r:id="rId9"/>
    <p:sldId id="302" r:id="rId10"/>
    <p:sldId id="289" r:id="rId11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588" autoAdjust="0"/>
    <p:restoredTop sz="94718" autoAdjust="0"/>
  </p:normalViewPr>
  <p:slideViewPr>
    <p:cSldViewPr>
      <p:cViewPr varScale="1">
        <p:scale>
          <a:sx n="88" d="100"/>
          <a:sy n="88" d="100"/>
        </p:scale>
        <p:origin x="-151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9D776-2CF1-4E1C-BF7B-E5E773112A6E}" type="datetimeFigureOut">
              <a:rPr lang="tr-TR"/>
              <a:pPr>
                <a:defRPr/>
              </a:pPr>
              <a:t>8.03.2018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BAD55-E680-4189-A41F-6E6049FEC050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C2CA7-850A-4BC7-8E86-1BFD2873019A}" type="datetimeFigureOut">
              <a:rPr lang="tr-TR"/>
              <a:pPr>
                <a:defRPr/>
              </a:pPr>
              <a:t>8.03.2018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19375-E95E-4BB4-BE33-99EEE4FBDFA6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9E6A4-9AFA-44E8-8DC2-0EF3C89026A5}" type="datetimeFigureOut">
              <a:rPr lang="tr-TR"/>
              <a:pPr>
                <a:defRPr/>
              </a:pPr>
              <a:t>8.03.2018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6A8DD-6A24-4A20-8906-CDE4034BA620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FA9E8-5E16-4461-90E6-AFF479FD98FF}" type="datetimeFigureOut">
              <a:rPr lang="tr-TR"/>
              <a:pPr>
                <a:defRPr/>
              </a:pPr>
              <a:t>8.03.2018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5AB76-4F48-4856-93F2-C0C9139CF630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6B462-19C5-4EF6-A895-7DA6BECA81A2}" type="datetimeFigureOut">
              <a:rPr lang="tr-TR"/>
              <a:pPr>
                <a:defRPr/>
              </a:pPr>
              <a:t>8.03.2018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F8B4A9-48A7-447C-ABE0-8383ACC8DF40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6EBCB-AFC5-4CC2-BCB7-F1450FCB9D18}" type="datetimeFigureOut">
              <a:rPr lang="tr-TR"/>
              <a:pPr>
                <a:defRPr/>
              </a:pPr>
              <a:t>8.03.2018</a:t>
            </a:fld>
            <a:endParaRPr lang="tr-TR" dirty="0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980A6-0428-402D-97DD-1FF863788DA5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2EA0B-BE94-46E2-8506-12E592FB739B}" type="datetimeFigureOut">
              <a:rPr lang="tr-TR"/>
              <a:pPr>
                <a:defRPr/>
              </a:pPr>
              <a:t>8.03.2018</a:t>
            </a:fld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9939C-3DA3-4104-B55E-AB61DC640A72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4A96D-E4E3-49EE-A240-EC085F47ED5D}" type="datetimeFigureOut">
              <a:rPr lang="tr-TR"/>
              <a:pPr>
                <a:defRPr/>
              </a:pPr>
              <a:t>8.03.2018</a:t>
            </a:fld>
            <a:endParaRPr lang="tr-TR" dirty="0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B6891-FE19-45AE-A3C6-79584637A5B2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9F08E-D913-4123-A4AB-8B7AF74C013F}" type="datetimeFigureOut">
              <a:rPr lang="tr-TR"/>
              <a:pPr>
                <a:defRPr/>
              </a:pPr>
              <a:t>8.03.2018</a:t>
            </a:fld>
            <a:endParaRPr lang="tr-TR" dirty="0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DDCB51-C09C-4CAE-B137-301420C4A5F8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344DF-DA59-4265-B756-E0054B6AD9C6}" type="datetimeFigureOut">
              <a:rPr lang="tr-TR"/>
              <a:pPr>
                <a:defRPr/>
              </a:pPr>
              <a:t>8.03.2018</a:t>
            </a:fld>
            <a:endParaRPr lang="tr-TR" dirty="0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9F8D2B-B268-4AC1-A4DB-ADE666FBD32E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dirty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5F3EF-E3E2-41EB-9440-2644A11454D1}" type="datetimeFigureOut">
              <a:rPr lang="tr-TR"/>
              <a:pPr>
                <a:defRPr/>
              </a:pPr>
              <a:t>8.03.2018</a:t>
            </a:fld>
            <a:endParaRPr lang="tr-TR" dirty="0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DDF96-64EA-44FE-9F06-3B49A41E0B26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7F4A79D-FFAC-4D04-8C93-D204C8C2E9DE}" type="datetimeFigureOut">
              <a:rPr lang="tr-TR"/>
              <a:pPr>
                <a:defRPr/>
              </a:pPr>
              <a:t>8.03.2018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A46E463F-8266-4DEC-88FD-133D8787D029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857224" y="3548722"/>
            <a:ext cx="741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sz="2800" b="1" u="sng" dirty="0" smtClean="0">
                <a:solidFill>
                  <a:schemeClr val="bg1"/>
                </a:solidFill>
              </a:rPr>
              <a:t>AFYONKARAHİSAR İL HAKEM KURULU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755650" y="4365625"/>
            <a:ext cx="741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endParaRPr lang="tr-TR" sz="2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1500166" y="4286256"/>
            <a:ext cx="60722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FUTBOL  HAKEM KURSUNU BAŞARI İLE TAMAMLAYAN ADAYLARIN TAMAMLAMASI GEREKEN EVRAKLAR</a:t>
            </a:r>
          </a:p>
          <a:p>
            <a:endParaRPr lang="tr-T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323850" y="2565400"/>
            <a:ext cx="8569325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ctr" eaLnBrk="1" hangingPunct="1">
              <a:spcBef>
                <a:spcPct val="20000"/>
              </a:spcBef>
              <a:buFont typeface="Arial" charset="0"/>
              <a:buNone/>
            </a:pPr>
            <a:endParaRPr lang="tr-TR" altLang="tr-TR" sz="2800">
              <a:cs typeface="Arial" charset="0"/>
            </a:endParaRPr>
          </a:p>
        </p:txBody>
      </p:sp>
      <p:sp>
        <p:nvSpPr>
          <p:cNvPr id="27651" name="Dikdörtgen 1"/>
          <p:cNvSpPr>
            <a:spLocks noChangeArrowheads="1"/>
          </p:cNvSpPr>
          <p:nvPr/>
        </p:nvSpPr>
        <p:spPr bwMode="auto">
          <a:xfrm>
            <a:off x="179388" y="1744663"/>
            <a:ext cx="87852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altLang="tr-TR" sz="3200" b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    </a:t>
            </a:r>
            <a:r>
              <a:rPr lang="tr-TR" altLang="tr-TR" sz="2800" b="1" dirty="0" smtClean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ARAMIZA HOŞGELDİNİZ</a:t>
            </a:r>
            <a:endParaRPr lang="tr-TR" altLang="tr-TR" sz="2800" b="1" dirty="0">
              <a:solidFill>
                <a:srgbClr val="FF0000"/>
              </a:solidFill>
            </a:endParaRPr>
          </a:p>
        </p:txBody>
      </p:sp>
      <p:sp>
        <p:nvSpPr>
          <p:cNvPr id="27652" name="Dikdörtgen 2"/>
          <p:cNvSpPr>
            <a:spLocks noChangeArrowheads="1"/>
          </p:cNvSpPr>
          <p:nvPr/>
        </p:nvSpPr>
        <p:spPr bwMode="auto">
          <a:xfrm>
            <a:off x="3167063" y="3149600"/>
            <a:ext cx="28098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altLang="tr-TR" sz="2800" b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BAŞARILAR DİLERİZ.</a:t>
            </a:r>
            <a:endParaRPr lang="tr-TR" altLang="tr-TR" sz="2800" b="1" dirty="0">
              <a:solidFill>
                <a:srgbClr val="FF0000"/>
              </a:solidFill>
            </a:endParaRPr>
          </a:p>
        </p:txBody>
      </p:sp>
      <p:sp>
        <p:nvSpPr>
          <p:cNvPr id="27653" name="Dikdörtgen 3"/>
          <p:cNvSpPr>
            <a:spLocks noChangeArrowheads="1"/>
          </p:cNvSpPr>
          <p:nvPr/>
        </p:nvSpPr>
        <p:spPr bwMode="auto">
          <a:xfrm>
            <a:off x="2160588" y="4333875"/>
            <a:ext cx="48958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altLang="tr-TR" sz="2800" b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AFYONKARAHİSAR</a:t>
            </a:r>
          </a:p>
          <a:p>
            <a:pPr algn="ctr"/>
            <a:r>
              <a:rPr lang="tr-TR" altLang="tr-TR" sz="2800" b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İL HAKEM KURULU             BAŞKANLIĞI </a:t>
            </a:r>
            <a:br>
              <a:rPr lang="tr-TR" altLang="tr-TR" sz="2800" b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</a:br>
            <a:endParaRPr lang="tr-TR" altLang="tr-TR" sz="2800" b="1" dirty="0">
              <a:solidFill>
                <a:srgbClr val="FF0000"/>
              </a:solidFill>
              <a:latin typeface="Times New Roman" pitchFamily="18" charset="0"/>
              <a:ea typeface="SimSun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362950" cy="1008063"/>
          </a:xfrm>
        </p:spPr>
        <p:txBody>
          <a:bodyPr/>
          <a:lstStyle/>
          <a:p>
            <a:pPr eaLnBrk="1" hangingPunct="1"/>
            <a:r>
              <a:rPr lang="tr-TR" altLang="tr-TR" sz="3200" b="1" dirty="0" smtClean="0">
                <a:solidFill>
                  <a:srgbClr val="C00000"/>
                </a:solidFill>
              </a:rPr>
              <a:t>18 Yaşından Küçük Adaylar İçin</a:t>
            </a:r>
            <a:endParaRPr lang="tr-TR" altLang="tr-TR" sz="2800" b="1" dirty="0" smtClean="0">
              <a:solidFill>
                <a:srgbClr val="C00000"/>
              </a:solidFill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type="body" idx="1"/>
          </p:nvPr>
        </p:nvSpPr>
        <p:spPr>
          <a:xfrm>
            <a:off x="4763" y="1285860"/>
            <a:ext cx="9144000" cy="514034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tr-TR" alt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Anne/Baba Muvafakat örneği İl Hakem Kurulunun sitesinde indirilip Bilgisayar ile Doldurularak Anne/Baba’nın ıslak imzası alınarak teslim edilecek.</a:t>
            </a:r>
            <a:endParaRPr lang="tr-TR" altLang="tr-TR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1785926"/>
            <a:ext cx="7500990" cy="4570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781050" y="214290"/>
            <a:ext cx="8362950" cy="1008063"/>
          </a:xfrm>
        </p:spPr>
        <p:txBody>
          <a:bodyPr/>
          <a:lstStyle/>
          <a:p>
            <a:pPr eaLnBrk="1" hangingPunct="1"/>
            <a:r>
              <a:rPr lang="tr-TR" altLang="tr-TR" sz="3200" b="1" dirty="0" smtClean="0">
                <a:solidFill>
                  <a:srgbClr val="C00000"/>
                </a:solidFill>
              </a:rPr>
              <a:t>Öğrenim Belgesi veya Öğrenci Belgesi</a:t>
            </a:r>
            <a:endParaRPr lang="tr-TR" altLang="tr-TR" sz="2800" b="1" dirty="0" smtClean="0">
              <a:solidFill>
                <a:srgbClr val="C00000"/>
              </a:solidFill>
            </a:endParaRPr>
          </a:p>
        </p:txBody>
      </p:sp>
      <p:sp>
        <p:nvSpPr>
          <p:cNvPr id="4099" name="Rectangle 3"/>
          <p:cNvSpPr>
            <a:spLocks noGrp="1"/>
          </p:cNvSpPr>
          <p:nvPr>
            <p:ph type="body" idx="1"/>
          </p:nvPr>
        </p:nvSpPr>
        <p:spPr>
          <a:xfrm>
            <a:off x="0" y="2060575"/>
            <a:ext cx="9144000" cy="4797425"/>
          </a:xfrm>
        </p:spPr>
        <p:txBody>
          <a:bodyPr/>
          <a:lstStyle/>
          <a:p>
            <a:pPr algn="just">
              <a:defRPr/>
            </a:pPr>
            <a:r>
              <a:rPr lang="tr-TR" alt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Kursu Başarı ile tamamlayan adaylar. En az Lise veya Dengi okul mezunu Olduğunu belgelemek zorundadırlar. Diploma Fotokopisini veya </a:t>
            </a:r>
            <a:r>
              <a:rPr lang="tr-TR" alt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E-Devlet’ten(verileceği yer sekmesine kısmına “TFF” yazılacak)</a:t>
            </a:r>
            <a:r>
              <a:rPr lang="tr-TR" alt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çıktısını İl Hakem Kuruluna teslim edecekler. Üniversite Öğrencileri de Öğrenci İşlerinden veya E-Devlet’ten(verileceği yer sekmesine kısmına “TFF” yazılacak) çıktı alarak İl Hakem Kuruluna teslim edilecek. </a:t>
            </a:r>
            <a:endParaRPr lang="tr-TR" alt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/>
          </p:nvPr>
        </p:nvSpPr>
        <p:spPr>
          <a:xfrm>
            <a:off x="1142976" y="142852"/>
            <a:ext cx="7434256" cy="1079501"/>
          </a:xfrm>
        </p:spPr>
        <p:txBody>
          <a:bodyPr/>
          <a:lstStyle/>
          <a:p>
            <a:pPr eaLnBrk="1" hangingPunct="1"/>
            <a:r>
              <a:rPr lang="tr-TR" altLang="tr-TR" sz="3200" b="1" dirty="0" smtClean="0">
                <a:solidFill>
                  <a:srgbClr val="C00000"/>
                </a:solidFill>
              </a:rPr>
              <a:t>Hakem Bilgi Formu</a:t>
            </a:r>
            <a:endParaRPr lang="tr-TR" altLang="tr-TR" sz="2800" b="1" dirty="0" smtClean="0">
              <a:solidFill>
                <a:srgbClr val="C00000"/>
              </a:solidFill>
            </a:endParaRPr>
          </a:p>
        </p:txBody>
      </p:sp>
      <p:sp>
        <p:nvSpPr>
          <p:cNvPr id="5123" name="Rectangle 3"/>
          <p:cNvSpPr>
            <a:spLocks noGrp="1"/>
          </p:cNvSpPr>
          <p:nvPr>
            <p:ph type="body" idx="1"/>
          </p:nvPr>
        </p:nvSpPr>
        <p:spPr>
          <a:xfrm>
            <a:off x="0" y="1844675"/>
            <a:ext cx="9144000" cy="47974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tr-TR" altLang="tr-TR" sz="2400" b="1" dirty="0" smtClean="0">
                <a:latin typeface="Times New Roman" pitchFamily="18" charset="0"/>
                <a:cs typeface="Times New Roman" pitchFamily="18" charset="0"/>
              </a:rPr>
              <a:t>İl Hakem Kurulu’nun sitesinden Hakem Bilgi Formu indirilecek.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altLang="tr-TR" sz="2400" b="1" dirty="0" smtClean="0">
                <a:latin typeface="Times New Roman" pitchFamily="18" charset="0"/>
                <a:cs typeface="Times New Roman" pitchFamily="18" charset="0"/>
              </a:rPr>
              <a:t>Form iki sayfa olduğundan tek bir A4 kağıdına arkalı önlü basılacak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altLang="tr-TR" sz="2400" b="1" dirty="0" smtClean="0">
                <a:latin typeface="Times New Roman" pitchFamily="18" charset="0"/>
                <a:cs typeface="Times New Roman" pitchFamily="18" charset="0"/>
              </a:rPr>
              <a:t>Form Bilgisayar ile eksiksiz bir şekilde doldurulacak, imza kısımları ıslak imza olacak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altLang="tr-TR" sz="2400" b="1" dirty="0" smtClean="0">
                <a:latin typeface="Times New Roman" pitchFamily="18" charset="0"/>
                <a:cs typeface="Times New Roman" pitchFamily="18" charset="0"/>
              </a:rPr>
              <a:t>Forma yazılacak Banka Hesap numarası kendi adınıza olmak zorundadır.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altLang="tr-TR" sz="2400" b="1" dirty="0" smtClean="0">
                <a:latin typeface="Times New Roman" pitchFamily="18" charset="0"/>
                <a:cs typeface="Times New Roman" pitchFamily="18" charset="0"/>
              </a:rPr>
              <a:t>Son Altı ay içerisinde Takım Elbiseli ve </a:t>
            </a:r>
            <a:r>
              <a:rPr lang="tr-TR" altLang="tr-TR" sz="24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tr-TR" altLang="tr-TR" sz="2400" b="1" dirty="0" smtClean="0">
                <a:latin typeface="Times New Roman" pitchFamily="18" charset="0"/>
                <a:cs typeface="Times New Roman" pitchFamily="18" charset="0"/>
              </a:rPr>
              <a:t>akal Tıraşı olunmuş şekilde çekilmiş vesikalık forma yapıştırılacaktır.</a:t>
            </a:r>
          </a:p>
          <a:p>
            <a:pPr algn="just" eaLnBrk="1" hangingPunct="1">
              <a:lnSpc>
                <a:spcPct val="90000"/>
              </a:lnSpc>
              <a:buNone/>
            </a:pPr>
            <a:r>
              <a:rPr lang="tr-TR" altLang="tr-T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tr-TR" altLang="tr-TR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xfrm>
            <a:off x="500034" y="214290"/>
            <a:ext cx="8362950" cy="1008063"/>
          </a:xfrm>
        </p:spPr>
        <p:txBody>
          <a:bodyPr/>
          <a:lstStyle/>
          <a:p>
            <a:pPr eaLnBrk="1" hangingPunct="1"/>
            <a:r>
              <a:rPr lang="tr-TR" altLang="tr-TR" sz="3200" b="1" dirty="0" smtClean="0">
                <a:solidFill>
                  <a:srgbClr val="C00000"/>
                </a:solidFill>
              </a:rPr>
              <a:t>Hakem Bilgi Formu Ön Sayfası</a:t>
            </a:r>
            <a:endParaRPr lang="tr-TR" altLang="tr-TR" sz="2800" b="1" dirty="0" smtClean="0">
              <a:solidFill>
                <a:srgbClr val="C00000"/>
              </a:solidFill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1047429"/>
            <a:ext cx="3940680" cy="5810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362950" cy="1008063"/>
          </a:xfrm>
        </p:spPr>
        <p:txBody>
          <a:bodyPr/>
          <a:lstStyle/>
          <a:p>
            <a:pPr eaLnBrk="1" hangingPunct="1"/>
            <a:r>
              <a:rPr lang="tr-TR" altLang="tr-TR" sz="2800" b="1" dirty="0" smtClean="0">
                <a:solidFill>
                  <a:srgbClr val="C00000"/>
                </a:solidFill>
              </a:rPr>
              <a:t>Hakem Bilgi Formu</a:t>
            </a:r>
            <a:endParaRPr lang="tr-TR" altLang="tr-TR" sz="2800" b="1" dirty="0" smtClean="0">
              <a:solidFill>
                <a:srgbClr val="C00000"/>
              </a:solidFill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type="body" idx="1"/>
          </p:nvPr>
        </p:nvSpPr>
        <p:spPr>
          <a:xfrm>
            <a:off x="0" y="2060575"/>
            <a:ext cx="9144000" cy="4797425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defRPr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Hakem Bilgi Formunun arka Sayfasında Sağlık Raporu vardır.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Bilgiler Bilgisayar ile eksiksiz bir şekilde önceden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doldurulacak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Başlığa aldığınız Sağlık Kuruluşunun adı yazılacak.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Nöroloji, Dahiliye, K.B.B., Göz ve Hariciye Uzmanlarından belirtilen kutucuklara “SAĞLAM” ibaresi yazılarak başhekim onayı ile Hakem Bilgi Formu İl Hakem Kuruluna teslim edilecek.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>
          <a:xfrm>
            <a:off x="357158" y="142852"/>
            <a:ext cx="8362950" cy="1008063"/>
          </a:xfrm>
        </p:spPr>
        <p:txBody>
          <a:bodyPr/>
          <a:lstStyle/>
          <a:p>
            <a:pPr eaLnBrk="1" hangingPunct="1"/>
            <a:r>
              <a:rPr lang="tr-TR" altLang="tr-TR" sz="3200" b="1" dirty="0" smtClean="0">
                <a:solidFill>
                  <a:srgbClr val="C00000"/>
                </a:solidFill>
              </a:rPr>
              <a:t>Hakem Bilgi Formu Arka Sayfa</a:t>
            </a:r>
            <a:endParaRPr lang="tr-TR" altLang="tr-TR" sz="2800" b="1" dirty="0" smtClean="0">
              <a:solidFill>
                <a:srgbClr val="C00000"/>
              </a:solidFill>
            </a:endParaRP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7422" y="976663"/>
            <a:ext cx="4457715" cy="588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362950" cy="1008063"/>
          </a:xfrm>
        </p:spPr>
        <p:txBody>
          <a:bodyPr/>
          <a:lstStyle/>
          <a:p>
            <a:pPr eaLnBrk="1" hangingPunct="1"/>
            <a:r>
              <a:rPr lang="tr-TR" altLang="tr-TR" sz="3200" b="1" dirty="0" smtClean="0">
                <a:solidFill>
                  <a:srgbClr val="C00000"/>
                </a:solidFill>
              </a:rPr>
              <a:t>Diğer Belgeler</a:t>
            </a:r>
            <a:endParaRPr lang="tr-TR" altLang="tr-TR" sz="2800" b="1" dirty="0" smtClean="0">
              <a:solidFill>
                <a:srgbClr val="C00000"/>
              </a:solidFill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type="body" idx="1"/>
          </p:nvPr>
        </p:nvSpPr>
        <p:spPr>
          <a:xfrm>
            <a:off x="0" y="2060575"/>
            <a:ext cx="9144000" cy="4797425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tr-TR" alt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Vukuatlı Nüfus Kayıt Örneği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tr-TR" alt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T.C. Kimlik Fotokopisi,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tr-TR" alt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 6 ay içinde alınmış adli sicil kaydı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tr-TR" alt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adet vesikalık fotoğraf</a:t>
            </a:r>
          </a:p>
          <a:p>
            <a:pPr algn="just">
              <a:buNone/>
              <a:defRPr/>
            </a:pPr>
            <a:endParaRPr lang="tr-TR" alt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tr-TR" alt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Hazırlanan belgelerin hepsi bir dosya ile birlikte İl Hakem Kuruluna teslim edilecek. Eksik belge getiren veya hiç getirmeyen adayların aldığı kurs sayılmayacaktır.</a:t>
            </a:r>
            <a:endParaRPr lang="tr-TR" alt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>
          <a:xfrm>
            <a:off x="395288" y="981075"/>
            <a:ext cx="8362950" cy="1008063"/>
          </a:xfrm>
        </p:spPr>
        <p:txBody>
          <a:bodyPr/>
          <a:lstStyle/>
          <a:p>
            <a:pPr eaLnBrk="1" hangingPunct="1"/>
            <a:r>
              <a:rPr lang="tr-TR" altLang="tr-TR" sz="3200" b="1" dirty="0" smtClean="0">
                <a:solidFill>
                  <a:srgbClr val="C00000"/>
                </a:solidFill>
              </a:rPr>
              <a:t>UNUTMAYALIM!</a:t>
            </a:r>
            <a:endParaRPr lang="tr-TR" altLang="tr-TR" sz="2800" b="1" dirty="0" smtClean="0">
              <a:solidFill>
                <a:srgbClr val="C00000"/>
              </a:solidFill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type="body" idx="1"/>
          </p:nvPr>
        </p:nvSpPr>
        <p:spPr>
          <a:xfrm>
            <a:off x="0" y="2285993"/>
            <a:ext cx="9144000" cy="3071834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tr-TR" alt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Tüm Belgeler hazırlandıktan sonra ikişer adet fotokopileri alınarak ayrı bir dosya halinde İl Hakem Kuruluna teslim edilecek.</a:t>
            </a:r>
            <a:endParaRPr lang="tr-TR" alt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1230</TotalTime>
  <Words>308</Words>
  <Application>Microsoft Office PowerPoint</Application>
  <PresentationFormat>Ekran Gösterisi (4:3)</PresentationFormat>
  <Paragraphs>33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SimSun</vt:lpstr>
      <vt:lpstr>Ofis Teması</vt:lpstr>
      <vt:lpstr>Slayt 1</vt:lpstr>
      <vt:lpstr>18 Yaşından Küçük Adaylar İçin</vt:lpstr>
      <vt:lpstr>Öğrenim Belgesi veya Öğrenci Belgesi</vt:lpstr>
      <vt:lpstr>Hakem Bilgi Formu</vt:lpstr>
      <vt:lpstr>Hakem Bilgi Formu Ön Sayfası</vt:lpstr>
      <vt:lpstr>Hakem Bilgi Formu</vt:lpstr>
      <vt:lpstr>Hakem Bilgi Formu Arka Sayfa</vt:lpstr>
      <vt:lpstr>Diğer Belgeler</vt:lpstr>
      <vt:lpstr>UNUTMAYALIM!</vt:lpstr>
      <vt:lpstr>Slayt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doganyetiskin</dc:creator>
  <cp:lastModifiedBy>ANIL</cp:lastModifiedBy>
  <cp:revision>177</cp:revision>
  <dcterms:created xsi:type="dcterms:W3CDTF">2008-03-17T10:11:03Z</dcterms:created>
  <dcterms:modified xsi:type="dcterms:W3CDTF">2018-03-08T07:00:03Z</dcterms:modified>
</cp:coreProperties>
</file>